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9D44CB-D980-4939-84C0-CEE6A61AD40B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81156C-92B0-403E-9545-29B2CA985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8hF9Ha4ndk" TargetMode="External"/><Relationship Id="rId2" Type="http://schemas.openxmlformats.org/officeDocument/2006/relationships/hyperlink" Target="https://youtu.be/4tF4i-AmUiI?t=55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MetDWhU0z4" TargetMode="External"/><Relationship Id="rId2" Type="http://schemas.openxmlformats.org/officeDocument/2006/relationships/hyperlink" Target="https://www.youtube.com/watch?v=ey-0gvBIcR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32766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Georgia" pitchFamily="18" charset="0"/>
              </a:rPr>
              <a:t>Joseph M. Evans </a:t>
            </a:r>
          </a:p>
          <a:p>
            <a:r>
              <a:rPr lang="en-US" sz="1800" b="1" dirty="0" smtClean="0">
                <a:latin typeface="Georgia" pitchFamily="18" charset="0"/>
              </a:rPr>
              <a:t>Sarah </a:t>
            </a:r>
            <a:r>
              <a:rPr lang="en-US" sz="1800" b="1" dirty="0" err="1" smtClean="0">
                <a:latin typeface="Georgia" pitchFamily="18" charset="0"/>
              </a:rPr>
              <a:t>Alnazer</a:t>
            </a:r>
            <a:endParaRPr lang="en-US" sz="1800" b="1" dirty="0" smtClean="0">
              <a:latin typeface="Georgia" pitchFamily="18" charset="0"/>
            </a:endParaRPr>
          </a:p>
          <a:p>
            <a:r>
              <a:rPr lang="en-US" sz="1800" b="1" dirty="0" err="1" smtClean="0">
                <a:latin typeface="Georgia" pitchFamily="18" charset="0"/>
              </a:rPr>
              <a:t>Rubi</a:t>
            </a:r>
            <a:r>
              <a:rPr lang="en-US" sz="1800" b="1" dirty="0" smtClean="0">
                <a:latin typeface="Georgia" pitchFamily="18" charset="0"/>
              </a:rPr>
              <a:t> Medina</a:t>
            </a:r>
          </a:p>
          <a:p>
            <a:r>
              <a:rPr lang="en-US" sz="1800" b="1" dirty="0" smtClean="0">
                <a:latin typeface="Georgia" pitchFamily="18" charset="0"/>
              </a:rPr>
              <a:t>Evan S. </a:t>
            </a:r>
            <a:r>
              <a:rPr lang="en-US" sz="1800" b="1" dirty="0" err="1" smtClean="0">
                <a:latin typeface="Georgia" pitchFamily="18" charset="0"/>
              </a:rPr>
              <a:t>Areias</a:t>
            </a:r>
            <a:endParaRPr lang="en-US" sz="1800" b="1" dirty="0" smtClean="0">
              <a:latin typeface="Georgia" pitchFamily="18" charset="0"/>
            </a:endParaRPr>
          </a:p>
          <a:p>
            <a:r>
              <a:rPr lang="en-US" sz="1800" b="1" dirty="0" smtClean="0">
                <a:latin typeface="Georgia" pitchFamily="18" charset="0"/>
              </a:rPr>
              <a:t>Georgette  Ward </a:t>
            </a:r>
          </a:p>
          <a:p>
            <a:r>
              <a:rPr lang="en-US" sz="1800" b="1" dirty="0" smtClean="0">
                <a:latin typeface="Georgia" pitchFamily="18" charset="0"/>
              </a:rPr>
              <a:t>Jillian Connor</a:t>
            </a:r>
          </a:p>
          <a:p>
            <a:endParaRPr lang="en-US" sz="1800" b="1" dirty="0" smtClean="0">
              <a:latin typeface="Georgia" pitchFamily="18" charset="0"/>
            </a:endParaRPr>
          </a:p>
          <a:p>
            <a:r>
              <a:rPr lang="en-US" sz="1800" b="1" dirty="0" smtClean="0">
                <a:latin typeface="Georgia" pitchFamily="18" charset="0"/>
              </a:rPr>
              <a:t>HCOM 312: Cooperative Argumentation</a:t>
            </a:r>
          </a:p>
          <a:p>
            <a:r>
              <a:rPr lang="en-US" sz="1900" b="1" dirty="0" err="1" smtClean="0">
                <a:latin typeface="Georgia" pitchFamily="18" charset="0"/>
              </a:rPr>
              <a:t>Sunita</a:t>
            </a:r>
            <a:r>
              <a:rPr lang="en-US" sz="1900" b="1" dirty="0" smtClean="0">
                <a:latin typeface="Georgia" pitchFamily="18" charset="0"/>
              </a:rPr>
              <a:t> Lanka</a:t>
            </a:r>
            <a:endParaRPr lang="en-US" sz="19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School Uniforms</a:t>
            </a:r>
            <a:endParaRPr lang="en-US" b="1" dirty="0">
              <a:latin typeface="Georgia" pitchFamily="18" charset="0"/>
            </a:endParaRPr>
          </a:p>
        </p:txBody>
      </p:sp>
      <p:pic>
        <p:nvPicPr>
          <p:cNvPr id="6148" name="Picture 4" descr="http://images.sodahead.com/polls/000669409/polls_uniform2_4950_501904_answer_1_x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562600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Georgia" pitchFamily="18" charset="0"/>
              </a:rPr>
              <a:t>Key Terms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Commercialism </a:t>
            </a:r>
          </a:p>
          <a:p>
            <a:r>
              <a:rPr lang="en-US" dirty="0" smtClean="0"/>
              <a:t>Freedom of expression</a:t>
            </a:r>
          </a:p>
          <a:p>
            <a:r>
              <a:rPr lang="en-US" dirty="0" smtClean="0"/>
              <a:t>Uniformity</a:t>
            </a:r>
          </a:p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Social Hierarchy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Georgia" pitchFamily="18" charset="0"/>
              </a:rPr>
              <a:t>Round One</a:t>
            </a:r>
            <a:endParaRPr lang="en-US" sz="50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Georgia" pitchFamily="18" charset="0"/>
              </a:rPr>
              <a:t>Pro: Sarah</a:t>
            </a:r>
          </a:p>
          <a:p>
            <a:r>
              <a:rPr lang="en-US" dirty="0" smtClean="0">
                <a:latin typeface="Georgia" pitchFamily="18" charset="0"/>
                <a:hlinkClick r:id="rId2"/>
              </a:rPr>
              <a:t>https://youtu.be/4tF4i-AmUiI?t=55s</a:t>
            </a:r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Con: </a:t>
            </a:r>
            <a:r>
              <a:rPr lang="en-US" dirty="0" err="1" smtClean="0">
                <a:latin typeface="Georgia" pitchFamily="18" charset="0"/>
              </a:rPr>
              <a:t>Rubi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  <a:hlinkClick r:id="rId3"/>
              </a:rPr>
              <a:t>https://www.youtube.com/watch?v=98hF9Ha4ndk</a:t>
            </a:r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Georgia" pitchFamily="18" charset="0"/>
              </a:rPr>
              <a:t>Break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300" b="1" dirty="0" smtClean="0">
                <a:latin typeface="Georgia" pitchFamily="18" charset="0"/>
              </a:rPr>
              <a:t>Questions or comments</a:t>
            </a:r>
            <a:endParaRPr lang="en-US" sz="33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Georgia" pitchFamily="18" charset="0"/>
              </a:rPr>
              <a:t>Round Two</a:t>
            </a:r>
            <a:endParaRPr lang="en-US" sz="50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eorgia" pitchFamily="18" charset="0"/>
              </a:rPr>
              <a:t>Pro: Evan </a:t>
            </a: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Con: Georgette </a:t>
            </a:r>
          </a:p>
          <a:p>
            <a:r>
              <a:rPr lang="en-US" dirty="0" smtClean="0">
                <a:latin typeface="Georgia" pitchFamily="18" charset="0"/>
                <a:hlinkClick r:id="rId2"/>
              </a:rPr>
              <a:t>https://www.youtube.com/watch?v=ey-0gvBIcRw</a:t>
            </a:r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</a:rPr>
              <a:t>Pro: </a:t>
            </a:r>
            <a:r>
              <a:rPr lang="en-US" dirty="0" err="1" smtClean="0">
                <a:latin typeface="Georgia" pitchFamily="18" charset="0"/>
              </a:rPr>
              <a:t>Jilllian</a:t>
            </a:r>
            <a:endParaRPr lang="en-US" dirty="0" smtClean="0">
              <a:latin typeface="Georgia" pitchFamily="18" charset="0"/>
            </a:endParaRPr>
          </a:p>
          <a:p>
            <a:r>
              <a:rPr lang="en-US" dirty="0" smtClean="0">
                <a:latin typeface="Georgia" pitchFamily="18" charset="0"/>
                <a:hlinkClick r:id="rId3"/>
              </a:rPr>
              <a:t>https://www.youtube.com/watch?v=WMetDWhU0z4</a:t>
            </a:r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70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School Uniforms</vt:lpstr>
      <vt:lpstr>Key Terms</vt:lpstr>
      <vt:lpstr>Round One</vt:lpstr>
      <vt:lpstr>Break</vt:lpstr>
      <vt:lpstr>Round Two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10</cp:revision>
  <dcterms:created xsi:type="dcterms:W3CDTF">2015-04-13T07:08:34Z</dcterms:created>
  <dcterms:modified xsi:type="dcterms:W3CDTF">2016-02-04T21:09:19Z</dcterms:modified>
</cp:coreProperties>
</file>