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68" r:id="rId4"/>
    <p:sldId id="271" r:id="rId5"/>
    <p:sldId id="270" r:id="rId6"/>
    <p:sldId id="263" r:id="rId7"/>
    <p:sldId id="272" r:id="rId8"/>
    <p:sldId id="267" r:id="rId9"/>
    <p:sldId id="273" r:id="rId10"/>
    <p:sldId id="274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E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31DC3C-136A-48FC-9FF0-1B674910AF35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122763-DF93-4E6F-BB66-BEE383D25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maria.librosvivos.net/archivosCMS/3/3/16/usuarios/103294/9/6EP_Cono_ud12_alandalus/frame_prim.sw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1d6gaJfjQnI?t=20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406640" cy="1472184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LOS 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Á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RABES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40664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8C0E44"/>
                </a:solidFill>
                <a:latin typeface="Baskerville Old Face" pitchFamily="18" charset="0"/>
              </a:rPr>
              <a:t>Sarah </a:t>
            </a:r>
            <a:r>
              <a:rPr lang="en-US" dirty="0" err="1" smtClean="0">
                <a:solidFill>
                  <a:srgbClr val="8C0E44"/>
                </a:solidFill>
                <a:latin typeface="Baskerville Old Face" pitchFamily="18" charset="0"/>
              </a:rPr>
              <a:t>Alnazer</a:t>
            </a:r>
            <a:endParaRPr lang="en-US" dirty="0">
              <a:solidFill>
                <a:srgbClr val="8C0E44"/>
              </a:solidFill>
              <a:latin typeface="Baskerville Old Face" pitchFamily="18" charset="0"/>
            </a:endParaRPr>
          </a:p>
        </p:txBody>
      </p:sp>
      <p:pic>
        <p:nvPicPr>
          <p:cNvPr id="19458" name="Picture 2" descr="La Edad Media. Al Andal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6934200" cy="4648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05400"/>
            <a:ext cx="7498080" cy="1143000"/>
          </a:xfrm>
        </p:spPr>
        <p:txBody>
          <a:bodyPr>
            <a:normAutofit/>
          </a:bodyPr>
          <a:lstStyle/>
          <a:p>
            <a:r>
              <a:rPr lang="es-ES" sz="3300" b="1" dirty="0" smtClean="0">
                <a:effectLst/>
                <a:latin typeface="Baskerville Old Face" pitchFamily="18" charset="0"/>
              </a:rPr>
              <a:t>Al-</a:t>
            </a:r>
            <a:r>
              <a:rPr lang="es-ES" sz="3300" b="1" dirty="0" err="1" smtClean="0">
                <a:effectLst/>
                <a:latin typeface="Baskerville Old Face" pitchFamily="18" charset="0"/>
              </a:rPr>
              <a:t>Mansur</a:t>
            </a:r>
            <a:r>
              <a:rPr lang="es-ES" sz="3300" b="1" dirty="0" smtClean="0">
                <a:effectLst/>
                <a:latin typeface="Baskerville Old Face" pitchFamily="18" charset="0"/>
              </a:rPr>
              <a:t> </a:t>
            </a:r>
            <a:r>
              <a:rPr lang="es-ES" sz="3300" b="1" dirty="0" err="1" smtClean="0">
                <a:effectLst/>
                <a:latin typeface="Baskerville Old Face" pitchFamily="18" charset="0"/>
              </a:rPr>
              <a:t>bi-Allah</a:t>
            </a:r>
            <a:r>
              <a:rPr lang="es-ES" sz="3300" b="1" dirty="0" smtClean="0">
                <a:effectLst/>
                <a:latin typeface="Baskerville Old Face" pitchFamily="18" charset="0"/>
              </a:rPr>
              <a:t>" </a:t>
            </a:r>
            <a:br>
              <a:rPr lang="es-ES" sz="3300" b="1" dirty="0" smtClean="0">
                <a:effectLst/>
                <a:latin typeface="Baskerville Old Face" pitchFamily="18" charset="0"/>
              </a:rPr>
            </a:br>
            <a:r>
              <a:rPr lang="es-ES" sz="3300" b="1" dirty="0" smtClean="0">
                <a:effectLst/>
                <a:latin typeface="Baskerville Old Face" pitchFamily="18" charset="0"/>
              </a:rPr>
              <a:t>(el victorioso de Dios)</a:t>
            </a:r>
            <a:endParaRPr lang="en-US" sz="3300" b="1" dirty="0">
              <a:effectLst/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5181600"/>
            <a:ext cx="4069080" cy="13716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Baskerville Old Face" pitchFamily="18" charset="0"/>
              </a:rPr>
              <a:t>Hisham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Baskerville Old Face" pitchFamily="18" charset="0"/>
              </a:rPr>
              <a:t> II</a:t>
            </a:r>
            <a:endParaRPr lang="en-US" dirty="0">
              <a:solidFill>
                <a:schemeClr val="bg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1026" name="Picture 2" descr="http://www.arteguias.com/biografia/almanz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3543300" cy="4733925"/>
          </a:xfrm>
          <a:prstGeom prst="rect">
            <a:avLst/>
          </a:prstGeom>
          <a:noFill/>
        </p:spPr>
      </p:pic>
      <p:pic>
        <p:nvPicPr>
          <p:cNvPr id="1028" name="Picture 4" descr="http://4.bp.blogspot.com/_fi-YnDiqYkc/TVD0VV0Q_VI/AAAAAAAAAxk/bO0UMJJEmms/s400/emir%252Bhixem%252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04800"/>
            <a:ext cx="3889772" cy="48058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JUEGO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¿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Qué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sabes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 de Al-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effectLst/>
                <a:latin typeface="Baskerville Old Face" pitchFamily="18" charset="0"/>
              </a:rPr>
              <a:t>Á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ndalus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?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http://www.primaria.librosvivos.net/archivosCMS/3/3/16/usuarios/103294/9/6EP_Cono_ud12_alandalus/frame_prim.swf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David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Bisbal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- “Al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Andalus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” </a:t>
            </a:r>
            <a:r>
              <a:rPr lang="en-US" dirty="0" smtClean="0">
                <a:solidFill>
                  <a:srgbClr val="FFFF00"/>
                </a:solidFill>
              </a:rPr>
              <a:t>♫</a:t>
            </a:r>
            <a:r>
              <a:rPr lang="en-US" dirty="0" smtClean="0">
                <a:solidFill>
                  <a:srgbClr val="92D050"/>
                </a:solidFill>
              </a:rPr>
              <a:t>♪</a:t>
            </a:r>
            <a:r>
              <a:rPr lang="en-US" dirty="0" smtClean="0">
                <a:solidFill>
                  <a:srgbClr val="FFFF00"/>
                </a:solidFill>
              </a:rPr>
              <a:t>♫</a:t>
            </a:r>
            <a:endParaRPr lang="en-US" b="1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youtu.be/1d6gaJfjQnI?t=20s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838200"/>
            <a:ext cx="749808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es-ES" b="1" dirty="0" smtClean="0">
                <a:latin typeface="Baskerville Old Face" pitchFamily="18" charset="0"/>
              </a:rPr>
              <a:t>LA INVASIÓN DE LOS MUSULMANES (711-714)</a:t>
            </a:r>
            <a:r>
              <a:rPr lang="es-ES" dirty="0" smtClean="0">
                <a:latin typeface="Baskerville Old Face" pitchFamily="18" charset="0"/>
              </a:rPr>
              <a:t/>
            </a:r>
            <a:br>
              <a:rPr lang="es-ES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pic>
        <p:nvPicPr>
          <p:cNvPr id="14338" name="Picture 2" descr="http://www.artearqueohistoria.com/spip/local/cache-vignettes/L299xH221/fondo_invasion-musulmana-dcc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971800" cy="2514600"/>
          </a:xfrm>
          <a:prstGeom prst="rect">
            <a:avLst/>
          </a:prstGeom>
          <a:noFill/>
        </p:spPr>
      </p:pic>
      <p:pic>
        <p:nvPicPr>
          <p:cNvPr id="14340" name="Picture 4" descr="https://bensaid.files.wordpress.com/2008/10/arabe.jpg?w=6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6038850" cy="4648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image.slidesharecdn.com/presentacionesedadmediamusulmana-091027093614-phpapp02/95/edad-media-musulmana-19-728.jpg?cb=12582143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8153400" cy="6629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Baskerville Old Face" pitchFamily="18" charset="0"/>
              </a:rPr>
              <a:t>Califato</a:t>
            </a:r>
            <a:r>
              <a:rPr lang="en-US" b="1" dirty="0" smtClean="0">
                <a:latin typeface="Baskerville Old Face" pitchFamily="18" charset="0"/>
              </a:rPr>
              <a:t> de Córdoba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http://image.slidesharecdn.com/presentacionesedadmediamusulmana-091027093614-phpapp02/95/edad-media-musulmana-25-728.jpg?cb=12582143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7543800" cy="52006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0/0e/Califato_de_C%C3%B3rdoba_-_1000.svg/686px-Califato_de_C%C3%B3rdoba_-_1000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7772400" cy="6248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effectLst/>
                <a:latin typeface="Baskerville Old Face" pitchFamily="18" charset="0"/>
              </a:rPr>
              <a:t>¿A QUÉ LLAMAMOS AL-ÁNDALUS? /¿Qué significa ? </a:t>
            </a:r>
            <a:endParaRPr lang="en-US" dirty="0">
              <a:effectLst/>
              <a:latin typeface="Baskerville Old Face" pitchFamily="18" charset="0"/>
            </a:endParaRPr>
          </a:p>
        </p:txBody>
      </p:sp>
      <p:pic>
        <p:nvPicPr>
          <p:cNvPr id="2050" name="Picture 2" descr="http://www.juntadeandalucia.es/averroes/html/adjuntos/2007/09/13/0030/edadmedia/alandalus/imagenes/cabec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7239000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 smtClean="0">
                <a:latin typeface="Baskerville Old Face" pitchFamily="18" charset="0"/>
              </a:rPr>
              <a:t>AL-ÁNDALUS?</a:t>
            </a:r>
            <a:r>
              <a:rPr lang="en-US" dirty="0" smtClean="0"/>
              <a:t> </a:t>
            </a:r>
            <a:r>
              <a:rPr lang="ar-JO" b="1" dirty="0" smtClean="0">
                <a:latin typeface="Baskerville Old Face" pitchFamily="18" charset="0"/>
              </a:rPr>
              <a:t>الأنْدَلُسِ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498080" cy="4800600"/>
          </a:xfrm>
        </p:spPr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Al-</a:t>
            </a:r>
            <a:r>
              <a:rPr lang="en-US" b="1" dirty="0" err="1" smtClean="0">
                <a:latin typeface="Baskerville Old Face" pitchFamily="18" charset="0"/>
              </a:rPr>
              <a:t>Andalus</a:t>
            </a:r>
            <a:r>
              <a:rPr lang="en-US" b="1" dirty="0" smtClean="0">
                <a:latin typeface="Baskerville Old Face" pitchFamily="18" charset="0"/>
              </a:rPr>
              <a:t>, which means, "to become green at the end of the summer"  </a:t>
            </a:r>
          </a:p>
          <a:p>
            <a:endParaRPr lang="en-US" dirty="0"/>
          </a:p>
        </p:txBody>
      </p:sp>
      <p:pic>
        <p:nvPicPr>
          <p:cNvPr id="28674" name="Picture 2" descr="https://encrypted-tbn3.gstatic.com/images?q=tbn:ANd9GcQPO1tMQHv_YCS8VEAAPMjwOwASt6L3IJTP5_uwHQFkeeFxBJo-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7772400" cy="4648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SOCIEDAD EN AL-ÁNDALUS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 </a:t>
            </a:r>
          </a:p>
          <a:p>
            <a:pPr>
              <a:buNone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Los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musulmanes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None/>
            </a:pPr>
            <a:r>
              <a:rPr lang="es-E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Los muladíes,</a:t>
            </a:r>
          </a:p>
          <a:p>
            <a:pPr>
              <a:buNone/>
            </a:pPr>
            <a:r>
              <a:rPr lang="es-E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los mozárabes, los judíos.</a:t>
            </a:r>
            <a:endParaRPr 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0800000">
            <a:off x="3962400" y="1447800"/>
            <a:ext cx="4876800" cy="4343400"/>
          </a:xfrm>
          <a:prstGeom prst="triangle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419600" y="3200400"/>
            <a:ext cx="396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Baskerville Old Face" pitchFamily="18" charset="0"/>
              </a:rPr>
              <a:t>El final de al-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Á</a:t>
            </a:r>
            <a:r>
              <a:rPr lang="en-US" b="1" dirty="0" err="1" smtClean="0">
                <a:latin typeface="Baskerville Old Face" pitchFamily="18" charset="0"/>
              </a:rPr>
              <a:t>ndalus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http://4.bp.blogspot.com/_Oce3MGJpGR8/TTGDmxQtjOI/AAAAAAAAAHg/HWXhvSViVlY/s1600/text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7315200" cy="4876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1009</TotalTime>
  <Words>84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LOS ÁRABES</vt:lpstr>
      <vt:lpstr>LA INVASIÓN DE LOS MUSULMANES (711-714) </vt:lpstr>
      <vt:lpstr>Slide 3</vt:lpstr>
      <vt:lpstr>Califato de Córdoba</vt:lpstr>
      <vt:lpstr>Slide 5</vt:lpstr>
      <vt:lpstr>¿A QUÉ LLAMAMOS AL-ÁNDALUS? /¿Qué significa ? </vt:lpstr>
      <vt:lpstr>AL-ÁNDALUS? الأنْدَلُسِ</vt:lpstr>
      <vt:lpstr>SOCIEDAD EN AL-ÁNDALUS</vt:lpstr>
      <vt:lpstr>El final de al-Ándalus</vt:lpstr>
      <vt:lpstr>Al-Mansur bi-Allah"  (el victorioso de Dios)</vt:lpstr>
      <vt:lpstr>JUEGO  ¿Qué sabes de Al-Ándalus?</vt:lpstr>
      <vt:lpstr>David Bisbal- “Al Andalus” ♫♪♫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ARABES</dc:title>
  <dc:creator>Sarah</dc:creator>
  <cp:lastModifiedBy>Sarah</cp:lastModifiedBy>
  <cp:revision>62</cp:revision>
  <dcterms:created xsi:type="dcterms:W3CDTF">2014-11-30T07:28:09Z</dcterms:created>
  <dcterms:modified xsi:type="dcterms:W3CDTF">2014-12-09T04:52:46Z</dcterms:modified>
</cp:coreProperties>
</file>