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DC0C8DF-7FB8-4B64-9D5F-74578A6C678C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D930503-6619-4749-89D1-445AC2D82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C8DF-7FB8-4B64-9D5F-74578A6C678C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0503-6619-4749-89D1-445AC2D82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C8DF-7FB8-4B64-9D5F-74578A6C678C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0503-6619-4749-89D1-445AC2D82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C8DF-7FB8-4B64-9D5F-74578A6C678C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0503-6619-4749-89D1-445AC2D82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C8DF-7FB8-4B64-9D5F-74578A6C678C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0503-6619-4749-89D1-445AC2D82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C8DF-7FB8-4B64-9D5F-74578A6C678C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0503-6619-4749-89D1-445AC2D82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DC0C8DF-7FB8-4B64-9D5F-74578A6C678C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930503-6619-4749-89D1-445AC2D82983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DC0C8DF-7FB8-4B64-9D5F-74578A6C678C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D930503-6619-4749-89D1-445AC2D82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C8DF-7FB8-4B64-9D5F-74578A6C678C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0503-6619-4749-89D1-445AC2D82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C8DF-7FB8-4B64-9D5F-74578A6C678C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0503-6619-4749-89D1-445AC2D82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0C8DF-7FB8-4B64-9D5F-74578A6C678C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0503-6619-4749-89D1-445AC2D82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DC0C8DF-7FB8-4B64-9D5F-74578A6C678C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D930503-6619-4749-89D1-445AC2D829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981200"/>
            <a:ext cx="8458200" cy="1470025"/>
          </a:xfrm>
        </p:spPr>
        <p:txBody>
          <a:bodyPr/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Presentación Oral  </a:t>
            </a:r>
            <a:endParaRPr lang="es-E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SARAH ALNAZER</a:t>
            </a:r>
          </a:p>
          <a:p>
            <a:r>
              <a:rPr lang="en-US" dirty="0" smtClean="0">
                <a:latin typeface="Baskerville Old Face" pitchFamily="18" charset="0"/>
              </a:rPr>
              <a:t>SPAN301 SL </a:t>
            </a:r>
          </a:p>
          <a:p>
            <a:endParaRPr lang="en-US" dirty="0">
              <a:latin typeface="Baskerville Old Face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 descr="http://femeniname.com/wp-content/uploads/2014/01/graci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85800"/>
            <a:ext cx="8572500" cy="5715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Ord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 Terrace Elementary School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458200" cy="432511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5362" name="Picture 2" descr="https://s3.amazonaws.com/Retellity/ActivityImage/1287/1286930-image-1782092-653302408062754-84674896-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57400"/>
            <a:ext cx="8382000" cy="44005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LA MISIÓN </a:t>
            </a: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DE </a:t>
            </a: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ASA</a:t>
            </a:r>
            <a:endParaRPr lang="en-US" b="1" u="sng" dirty="0">
              <a:solidFill>
                <a:schemeClr val="accent1">
                  <a:lumMod val="5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Capacitar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Baskerville Old Face" pitchFamily="18" charset="0"/>
              </a:rPr>
              <a:t>: empower.</a:t>
            </a:r>
          </a:p>
          <a:p>
            <a:endParaRPr lang="en-US" dirty="0" smtClean="0">
              <a:solidFill>
                <a:schemeClr val="accent1">
                  <a:lumMod val="50000"/>
                </a:schemeClr>
              </a:solidFill>
              <a:latin typeface="Baskerville Old Face" pitchFamily="18" charset="0"/>
            </a:endParaRPr>
          </a:p>
          <a:p>
            <a:endParaRPr lang="en-US" dirty="0" smtClean="0">
              <a:solidFill>
                <a:schemeClr val="accent1">
                  <a:lumMod val="50000"/>
                </a:schemeClr>
              </a:solidFill>
              <a:latin typeface="Baskerville Old Face" pitchFamily="18" charset="0"/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  <a:latin typeface="Baskerville Old Face" pitchFamily="18" charset="0"/>
            </a:endParaRPr>
          </a:p>
        </p:txBody>
      </p:sp>
      <p:pic>
        <p:nvPicPr>
          <p:cNvPr id="14338" name="Picture 2" descr="http://www.printed-editions.com/upload/standard/_Gilf_Empower_Equality_2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600200"/>
            <a:ext cx="3962400" cy="5257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err="1" smtClean="0"/>
              <a:t>Cuidado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3314" name="Picture 2" descr="http://www.bogota.unal.edu.co/wp-content/uploads/2013/09/cuidad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438400"/>
            <a:ext cx="4762500" cy="3800476"/>
          </a:xfrm>
          <a:prstGeom prst="rect">
            <a:avLst/>
          </a:prstGeom>
          <a:noFill/>
        </p:spPr>
      </p:pic>
      <p:pic>
        <p:nvPicPr>
          <p:cNvPr id="13316" name="Picture 4" descr="http://gabrielneuman.com/wp-content/uploads/2013/12/Cuidad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200400"/>
            <a:ext cx="2895600" cy="2895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Respeto</a:t>
            </a:r>
            <a:r>
              <a:rPr lang="en-US" dirty="0" smtClean="0"/>
              <a:t>                  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• </a:t>
            </a:r>
            <a:r>
              <a:rPr lang="es-ES" dirty="0" smtClean="0"/>
              <a:t>Confianza</a:t>
            </a:r>
            <a:endParaRPr lang="en-US" dirty="0"/>
          </a:p>
        </p:txBody>
      </p:sp>
      <p:pic>
        <p:nvPicPr>
          <p:cNvPr id="17410" name="Picture 2" descr="http://www.trabajadores.cu/wp-content/uploads/2014/02/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4114800" cy="2971800"/>
          </a:xfrm>
          <a:prstGeom prst="rect">
            <a:avLst/>
          </a:prstGeom>
          <a:noFill/>
        </p:spPr>
      </p:pic>
      <p:pic>
        <p:nvPicPr>
          <p:cNvPr id="17412" name="Picture 4" descr="http://reflexionescortas.es/wp-content/uploads/2012/10/Confianz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879249"/>
            <a:ext cx="4800600" cy="397875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Responsabilidad              </a:t>
            </a:r>
            <a:r>
              <a:rPr lang="es-ES" dirty="0" smtClean="0">
                <a:solidFill>
                  <a:schemeClr val="accent3">
                    <a:lumMod val="75000"/>
                  </a:schemeClr>
                </a:solidFill>
              </a:rPr>
              <a:t>• </a:t>
            </a:r>
            <a:r>
              <a:rPr lang="es-ES" dirty="0" smtClean="0"/>
              <a:t>Familia </a:t>
            </a:r>
            <a:endParaRPr lang="en-US" dirty="0"/>
          </a:p>
        </p:txBody>
      </p:sp>
      <p:pic>
        <p:nvPicPr>
          <p:cNvPr id="18434" name="Picture 2" descr="http://kaishacorp.com/wp-content/uploads/2011/03/responsabilid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95600"/>
            <a:ext cx="4191000" cy="3200400"/>
          </a:xfrm>
          <a:prstGeom prst="rect">
            <a:avLst/>
          </a:prstGeom>
          <a:noFill/>
        </p:spPr>
      </p:pic>
      <p:pic>
        <p:nvPicPr>
          <p:cNvPr id="18436" name="Picture 4" descr="http://4.bp.blogspot.com/_PAKqcPO8WAk/S-ndGGxw3NI/AAAAAAAABxE/GMTipfYiY40/s1600/familia_feli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743200"/>
            <a:ext cx="4800600" cy="34893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Mis </a:t>
            </a:r>
            <a:r>
              <a:rPr lang="es-ES_tradnl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responsabilidades</a:t>
            </a:r>
            <a:endParaRPr lang="en-US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s-ES_tradnl" sz="35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¿</a:t>
            </a:r>
            <a:r>
              <a:rPr lang="es-ES_tradnl" sz="35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Qué aprendí?</a:t>
            </a:r>
            <a:endParaRPr lang="en-US" sz="3500" b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endParaRPr lang="en-US" dirty="0"/>
          </a:p>
        </p:txBody>
      </p:sp>
      <p:pic>
        <p:nvPicPr>
          <p:cNvPr id="21506" name="Picture 2" descr="http://ies.rosachacel.colmenarviejo.educa.madrid.org/cas/wp-content/uploads/RS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057400"/>
            <a:ext cx="4048125" cy="4572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¿El mayor reto? </a:t>
            </a:r>
            <a:endParaRPr lang="en-US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s-ES_tradnl" sz="3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>¿El mayor logro?  </a:t>
            </a:r>
            <a:endParaRPr lang="en-US" sz="38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endParaRPr lang="en-US" dirty="0"/>
          </a:p>
        </p:txBody>
      </p:sp>
      <p:pic>
        <p:nvPicPr>
          <p:cNvPr id="20482" name="Picture 2" descr="http://4.bp.blogspot.com/-oi0nkbMeUf4/UZL4kdCyH8I/AAAAAAAAARE/qULWD_whU1A/s1600/ret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828800"/>
            <a:ext cx="4238625" cy="434045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C:\Users\Sarah\Desktop\ayansarah\c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"/>
            <a:ext cx="8229600" cy="6172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1523</TotalTime>
  <Words>41</Words>
  <Application>Microsoft Office PowerPoint</Application>
  <PresentationFormat>On-screen Show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Presentación Oral  </vt:lpstr>
      <vt:lpstr>Ord Terrace Elementary School</vt:lpstr>
      <vt:lpstr>LA MISIÓN DE ASA</vt:lpstr>
      <vt:lpstr>Slide 4</vt:lpstr>
      <vt:lpstr>Slide 5</vt:lpstr>
      <vt:lpstr>Slide 6</vt:lpstr>
      <vt:lpstr>Mis responsabilidades</vt:lpstr>
      <vt:lpstr>¿El mayor reto? 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Oral</dc:title>
  <dc:creator>Sarah</dc:creator>
  <cp:lastModifiedBy>Sarah</cp:lastModifiedBy>
  <cp:revision>37</cp:revision>
  <dcterms:created xsi:type="dcterms:W3CDTF">2014-12-02T02:01:49Z</dcterms:created>
  <dcterms:modified xsi:type="dcterms:W3CDTF">2014-12-03T03:24:50Z</dcterms:modified>
</cp:coreProperties>
</file>